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2AB0C866-E9BB-456A-B78C-62C2C9151B99}">
          <p14:sldIdLst>
            <p14:sldId id="256"/>
            <p14:sldId id="257"/>
            <p14:sldId id="264"/>
            <p14:sldId id="258"/>
            <p14:sldId id="259"/>
            <p14:sldId id="260"/>
            <p14:sldId id="261"/>
            <p14:sldId id="262"/>
            <p14:sldId id="263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100"/>
    <a:srgbClr val="2C8AA1"/>
    <a:srgbClr val="3D93A8"/>
    <a:srgbClr val="469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9D57C-6647-4707-80F7-C0146979E1B5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C8192-7DC8-46B4-8061-9230E7EDC4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867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fld id="{BF0D85B2-AD13-4E0B-BF48-5E0896DE2B87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2075-9CB4-49E2-B6C7-8A377648E691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36B-B1BC-4C1C-B00F-8D954831FAED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6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7052CD8A-2157-4D1C-8929-9917A259346C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F1-8A2D-44E7-8565-C7242F82623B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1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2D2A-14FE-4D3D-8B60-83852C5BD51C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2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652F-D149-400A-B33C-1BB4F781EA42}" type="datetime1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277D-A774-454D-B782-63618D68CEF9}" type="datetime1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7350-D06C-4C6D-91B2-3350FDC820A9}" type="datetime1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2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481-314C-4205-9C69-6E2999B2E003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1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B31-4162-4657-B598-6828AF500547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6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694B5B2-690D-47D7-82F7-A812645111AD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ikdörtgen: Köşeleri Yuvarlatılmış 17">
            <a:extLst>
              <a:ext uri="{FF2B5EF4-FFF2-40B4-BE49-F238E27FC236}">
                <a16:creationId xmlns:a16="http://schemas.microsoft.com/office/drawing/2014/main" id="{E6BC606A-70AB-55C5-3019-04A855B3C42D}"/>
              </a:ext>
            </a:extLst>
          </p:cNvPr>
          <p:cNvSpPr/>
          <p:nvPr/>
        </p:nvSpPr>
        <p:spPr>
          <a:xfrm>
            <a:off x="1358462" y="2576982"/>
            <a:ext cx="9475076" cy="2128351"/>
          </a:xfrm>
          <a:prstGeom prst="roundRect">
            <a:avLst/>
          </a:prstGeom>
          <a:solidFill>
            <a:srgbClr val="FF6100"/>
          </a:solidFill>
          <a:ln w="57150">
            <a:solidFill>
              <a:srgbClr val="2C8AA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33FD5F15-7686-97BC-9910-BA8319368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780" y="268442"/>
            <a:ext cx="2601308" cy="1323442"/>
          </a:xfrm>
          <a:prstGeom prst="rect">
            <a:avLst/>
          </a:prstGeom>
          <a:noFill/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4E864BA-067A-5CBF-765F-5D7E8270DBB1}"/>
              </a:ext>
            </a:extLst>
          </p:cNvPr>
          <p:cNvSpPr txBox="1">
            <a:spLocks/>
          </p:cNvSpPr>
          <p:nvPr/>
        </p:nvSpPr>
        <p:spPr>
          <a:xfrm>
            <a:off x="1358462" y="3186285"/>
            <a:ext cx="9475076" cy="8550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54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Bildiri Başlığı </a:t>
            </a:r>
            <a:endParaRPr lang="tr-TR" dirty="0">
              <a:solidFill>
                <a:schemeClr val="bg2"/>
              </a:solidFill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38AF4FB-0420-111B-3D6C-22E0E3A80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B942B44F-B3FA-F95D-6CDE-9C2A137822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1" t="6652" r="10386" b="6144"/>
          <a:stretch/>
        </p:blipFill>
        <p:spPr>
          <a:xfrm>
            <a:off x="10026869" y="0"/>
            <a:ext cx="1944413" cy="1860326"/>
          </a:xfrm>
          <a:prstGeom prst="rect">
            <a:avLst/>
          </a:prstGeom>
        </p:spPr>
      </p:pic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F9B4CCA4-2FC9-EA16-8D61-F6FAA7C4631D}"/>
              </a:ext>
            </a:extLst>
          </p:cNvPr>
          <p:cNvCxnSpPr>
            <a:cxnSpLocks/>
          </p:cNvCxnSpPr>
          <p:nvPr/>
        </p:nvCxnSpPr>
        <p:spPr>
          <a:xfrm>
            <a:off x="2855592" y="930163"/>
            <a:ext cx="7252140" cy="0"/>
          </a:xfrm>
          <a:prstGeom prst="line">
            <a:avLst/>
          </a:prstGeom>
          <a:ln w="76200">
            <a:solidFill>
              <a:srgbClr val="3D93A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132123D9-EB24-965F-41EE-14AC79BD4B9B}"/>
              </a:ext>
            </a:extLst>
          </p:cNvPr>
          <p:cNvSpPr txBox="1">
            <a:spLocks/>
          </p:cNvSpPr>
          <p:nvPr/>
        </p:nvSpPr>
        <p:spPr>
          <a:xfrm>
            <a:off x="2908144" y="476634"/>
            <a:ext cx="7147035" cy="405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18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X. ULUSLARARASI EĞİTİM VE SOSYAL BİLİMLER KONGRESİ 2024</a:t>
            </a:r>
            <a:endParaRPr lang="tr-TR" sz="1800" b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50FDBF4-2CD2-46DA-BC04-9309D8282636}"/>
              </a:ext>
            </a:extLst>
          </p:cNvPr>
          <p:cNvSpPr txBox="1">
            <a:spLocks/>
          </p:cNvSpPr>
          <p:nvPr/>
        </p:nvSpPr>
        <p:spPr>
          <a:xfrm>
            <a:off x="2960697" y="941714"/>
            <a:ext cx="7147035" cy="405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18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11-13 TEMMUZ 2024 / PRİZREN - KOSOVA</a:t>
            </a:r>
            <a:endParaRPr lang="tr-TR" sz="1800" b="1" dirty="0"/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58A76A9C-6F86-56D8-BD34-2759A9C50AD6}"/>
              </a:ext>
            </a:extLst>
          </p:cNvPr>
          <p:cNvSpPr txBox="1"/>
          <p:nvPr/>
        </p:nvSpPr>
        <p:spPr>
          <a:xfrm>
            <a:off x="1358462" y="5421989"/>
            <a:ext cx="2397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 Soyadı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CC9A9698-BD46-2B24-6473-589B3AF38961}"/>
              </a:ext>
            </a:extLst>
          </p:cNvPr>
          <p:cNvSpPr txBox="1"/>
          <p:nvPr/>
        </p:nvSpPr>
        <p:spPr>
          <a:xfrm>
            <a:off x="4786996" y="5421989"/>
            <a:ext cx="2397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 Soyadı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7AF578DC-9350-2A8C-DE4E-88D4B6BE6587}"/>
              </a:ext>
            </a:extLst>
          </p:cNvPr>
          <p:cNvSpPr txBox="1"/>
          <p:nvPr/>
        </p:nvSpPr>
        <p:spPr>
          <a:xfrm>
            <a:off x="8215530" y="5421989"/>
            <a:ext cx="2397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 Soyadı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</a:p>
        </p:txBody>
      </p:sp>
    </p:spTree>
    <p:extLst>
      <p:ext uri="{BB962C8B-B14F-4D97-AF65-F5344CB8AC3E}">
        <p14:creationId xmlns:p14="http://schemas.microsoft.com/office/powerpoint/2010/main" val="3810919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ikdörtgen: Köşeleri Yuvarlatılmış 17">
            <a:extLst>
              <a:ext uri="{FF2B5EF4-FFF2-40B4-BE49-F238E27FC236}">
                <a16:creationId xmlns:a16="http://schemas.microsoft.com/office/drawing/2014/main" id="{E6BC606A-70AB-55C5-3019-04A855B3C42D}"/>
              </a:ext>
            </a:extLst>
          </p:cNvPr>
          <p:cNvSpPr/>
          <p:nvPr/>
        </p:nvSpPr>
        <p:spPr>
          <a:xfrm>
            <a:off x="1358462" y="2576982"/>
            <a:ext cx="9475076" cy="2128351"/>
          </a:xfrm>
          <a:prstGeom prst="roundRect">
            <a:avLst/>
          </a:prstGeom>
          <a:solidFill>
            <a:srgbClr val="FF6100"/>
          </a:solidFill>
          <a:ln w="57150">
            <a:solidFill>
              <a:srgbClr val="2C8AA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33FD5F15-7686-97BC-9910-BA8319368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780" y="268442"/>
            <a:ext cx="2601308" cy="1323442"/>
          </a:xfrm>
          <a:prstGeom prst="rect">
            <a:avLst/>
          </a:prstGeom>
          <a:noFill/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4E864BA-067A-5CBF-765F-5D7E8270DBB1}"/>
              </a:ext>
            </a:extLst>
          </p:cNvPr>
          <p:cNvSpPr txBox="1">
            <a:spLocks/>
          </p:cNvSpPr>
          <p:nvPr/>
        </p:nvSpPr>
        <p:spPr>
          <a:xfrm>
            <a:off x="1358462" y="2909003"/>
            <a:ext cx="9475076" cy="14643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9600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TEŞEKKÜRLER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38AF4FB-0420-111B-3D6C-22E0E3A80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B942B44F-B3FA-F95D-6CDE-9C2A137822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1" t="6652" r="10386" b="6144"/>
          <a:stretch/>
        </p:blipFill>
        <p:spPr>
          <a:xfrm>
            <a:off x="10026869" y="0"/>
            <a:ext cx="1944413" cy="1860326"/>
          </a:xfrm>
          <a:prstGeom prst="rect">
            <a:avLst/>
          </a:prstGeom>
        </p:spPr>
      </p:pic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F9B4CCA4-2FC9-EA16-8D61-F6FAA7C4631D}"/>
              </a:ext>
            </a:extLst>
          </p:cNvPr>
          <p:cNvCxnSpPr>
            <a:cxnSpLocks/>
          </p:cNvCxnSpPr>
          <p:nvPr/>
        </p:nvCxnSpPr>
        <p:spPr>
          <a:xfrm>
            <a:off x="2855592" y="930163"/>
            <a:ext cx="7252140" cy="0"/>
          </a:xfrm>
          <a:prstGeom prst="line">
            <a:avLst/>
          </a:prstGeom>
          <a:ln w="76200">
            <a:solidFill>
              <a:srgbClr val="3D93A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132123D9-EB24-965F-41EE-14AC79BD4B9B}"/>
              </a:ext>
            </a:extLst>
          </p:cNvPr>
          <p:cNvSpPr txBox="1">
            <a:spLocks/>
          </p:cNvSpPr>
          <p:nvPr/>
        </p:nvSpPr>
        <p:spPr>
          <a:xfrm>
            <a:off x="2908144" y="476634"/>
            <a:ext cx="7147035" cy="405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18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X. ULUSLARARASI EĞİTİM VE SOSYAL BİLİMLER KONGRESİ 2024</a:t>
            </a:r>
            <a:endParaRPr lang="tr-TR" sz="1800" b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50FDBF4-2CD2-46DA-BC04-9309D8282636}"/>
              </a:ext>
            </a:extLst>
          </p:cNvPr>
          <p:cNvSpPr txBox="1">
            <a:spLocks/>
          </p:cNvSpPr>
          <p:nvPr/>
        </p:nvSpPr>
        <p:spPr>
          <a:xfrm>
            <a:off x="2960697" y="941714"/>
            <a:ext cx="7147035" cy="405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18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11-13 TEMMUZ 2024 / PRİZREN - KOSOVA</a:t>
            </a:r>
            <a:endParaRPr lang="tr-TR" sz="1800" b="1" dirty="0"/>
          </a:p>
        </p:txBody>
      </p:sp>
    </p:spTree>
    <p:extLst>
      <p:ext uri="{BB962C8B-B14F-4D97-AF65-F5344CB8AC3E}">
        <p14:creationId xmlns:p14="http://schemas.microsoft.com/office/powerpoint/2010/main" val="343601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 Sunusu Hazırlama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 fontScale="85000" lnSpcReduction="10000"/>
          </a:bodyPr>
          <a:lstStyle/>
          <a:p>
            <a:pPr algn="ctr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Önemli Not:  Toplam sunu süresi 15 dakikadır: </a:t>
            </a:r>
          </a:p>
          <a:p>
            <a:pPr algn="ctr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(Sunu 10 dakika, Soru-cevap 5 dakika</a:t>
            </a:r>
            <a:r>
              <a:rPr lang="tr-TR" altLang="en-US" sz="28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Wingdings 3" panose="05040102010807070707" pitchFamily="18" charset="2"/>
              <a:buChar char=""/>
              <a:defRPr/>
            </a:pPr>
            <a:r>
              <a:rPr lang="tr-TR" altLang="en-US" sz="24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Vurgulanacak tüm notlar ve önemli noktalar buraya eklenebilir. 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Wingdings 3" panose="05040102010807070707" pitchFamily="18" charset="2"/>
              <a:buChar char=""/>
              <a:defRPr/>
            </a:pPr>
            <a:r>
              <a:rPr lang="tr-TR" altLang="en-US" sz="24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Slaytlarınızı metinle doldurmayınız. 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Wingdings 3" panose="05040102010807070707" pitchFamily="18" charset="2"/>
              <a:buChar char=""/>
              <a:defRPr/>
            </a:pPr>
            <a:r>
              <a:rPr lang="tr-TR" altLang="en-US" sz="24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Slayttan okumanın genel olarak iyi bir uygulama olmadığını unutmayınız.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Sunum için size verilen süreyi dikkate alınız (10 dakika sunu, 5 dakika soru ve cevap).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Sunumunuzda katılımcılara vermek istediğiniz mesajın açık ve net olmasına dikkat ediniz.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Sunu içeriğini-planını paylaşınız.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Metin alanında yalnızca çok önemli bilgiyi veriniz (</a:t>
            </a: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Her slaytta 7 satır, her satırda 7 kelime kuralı</a:t>
            </a: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Slaytlarınızda katılımcıların dikkatini  başka yöne çekecek ilgisiz şekil ve animasyonlar kullanmayınız.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Sesinizi etkili kullanınız.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33FA80E-C053-CCCF-05A2-145009D6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709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Sunu Akışı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pPr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Giriş</a:t>
            </a:r>
          </a:p>
          <a:p>
            <a:pPr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Kavramsal / Kuramsal Çerçeve</a:t>
            </a:r>
          </a:p>
          <a:p>
            <a:pPr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Yöntem</a:t>
            </a:r>
          </a:p>
          <a:p>
            <a:pPr lvl="1" indent="0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3.1. Araştırma Deseni</a:t>
            </a:r>
          </a:p>
          <a:p>
            <a:pPr lvl="1" indent="0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3.2. Örneklem/Araştırma Grubu</a:t>
            </a:r>
          </a:p>
          <a:p>
            <a:pPr lvl="1" indent="0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3.3. Veri Toplama Aracı ve Uygulama</a:t>
            </a:r>
          </a:p>
          <a:p>
            <a:pPr lvl="1" indent="0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3.4. Verilerin Analizi</a:t>
            </a:r>
          </a:p>
          <a:p>
            <a:pPr marL="457200" indent="-457200" eaLnBrk="1" hangingPunct="1">
              <a:spcBef>
                <a:spcPts val="1000"/>
              </a:spcBef>
              <a:buClr>
                <a:schemeClr val="accent3"/>
              </a:buClr>
              <a:buSzPct val="100000"/>
              <a:buFont typeface="+mj-lt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Bulgular</a:t>
            </a:r>
          </a:p>
          <a:p>
            <a:pPr marL="457200" indent="-457200" eaLnBrk="1" hangingPunct="1">
              <a:spcBef>
                <a:spcPts val="1000"/>
              </a:spcBef>
              <a:buClr>
                <a:schemeClr val="accent3"/>
              </a:buClr>
              <a:buSzPct val="100000"/>
              <a:buFont typeface="+mj-lt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Sonuç ve Öneriler</a:t>
            </a:r>
          </a:p>
          <a:p>
            <a:pPr marL="457200" indent="-457200" eaLnBrk="1" hangingPunct="1">
              <a:spcBef>
                <a:spcPts val="1000"/>
              </a:spcBef>
              <a:buClr>
                <a:schemeClr val="accent3"/>
              </a:buClr>
              <a:buSzPct val="100000"/>
              <a:buFont typeface="+mj-lt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Kaynakça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7E4CF1D-5AD5-912E-9ECF-F250D58F5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5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Giriş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«konusu, sorunu, amacı ve önemi» açıklanmalıdır. Varsa sayıltılar (varsayımlar) ve sınırlılıklar (kısıtlar) da bu bölümde yer almalıdır.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43C84FA-BF95-39D1-E60D-15B99D38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1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teorik temelleri ve literatürdeki konumu kısaca verilmelidir.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5B3B002-6F2E-FBD9-FDA8-D5F03047D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altLang="en-US" sz="40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Yöntem</a:t>
            </a:r>
            <a:endParaRPr lang="tr-TR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Çalışmanın yöntem bölümünde,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Araştırma modeli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Veri toplama yöntemi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Evren ve örneklem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Kullanılan istatistiksel teknik(</a:t>
            </a:r>
            <a:r>
              <a:rPr lang="tr-TR" alt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ler</a:t>
            </a: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 Veri çözümleme yaklaşımı vb. yöntemsel konular açıklanmalıdır.</a:t>
            </a: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18F9127-BD7B-10F8-22EA-49E09D90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89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altLang="en-US" sz="40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Bulgular</a:t>
            </a:r>
            <a:endParaRPr lang="tr-TR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ulaşılan bulgular açıklanmalı ve yorumlanmalıdır.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1753081-77B1-8486-2502-D5FCA8705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81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altLang="en-US" sz="40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Sonuç, Tartışma ve Öneriler</a:t>
            </a:r>
            <a:endParaRPr lang="tr-TR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araştırmanın sonuçlarına yer verilmeli, ulaşılan sonuçlar tartışılmalı ve öneriler sunulmalıdır.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0202D5C-0304-31DF-AAD8-6C1097DB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81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altLang="en-US" sz="40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Kaynakça</a:t>
            </a:r>
            <a:endParaRPr lang="tr-TR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araştırmada atıf yapılan kaynaklar listelenmelidir.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D8580E0-731E-3504-0AE4-3C5668391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36402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Şık katman</Template>
  <TotalTime>56</TotalTime>
  <Words>340</Words>
  <Application>Microsoft Office PowerPoint</Application>
  <PresentationFormat>Geniş ekran</PresentationFormat>
  <Paragraphs>65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Arial</vt:lpstr>
      <vt:lpstr>Arial Nova Light</vt:lpstr>
      <vt:lpstr>Calibri</vt:lpstr>
      <vt:lpstr>Elephant</vt:lpstr>
      <vt:lpstr>Tahoma</vt:lpstr>
      <vt:lpstr>Times New Roman</vt:lpstr>
      <vt:lpstr>Wingdings 3</vt:lpstr>
      <vt:lpstr>ModOverlayVTI</vt:lpstr>
      <vt:lpstr>PowerPoint Sunusu</vt:lpstr>
      <vt:lpstr>Powerpoint Sunusu Hazırlama</vt:lpstr>
      <vt:lpstr>Sunu Akışı</vt:lpstr>
      <vt:lpstr>Giriş</vt:lpstr>
      <vt:lpstr>Kavramsal / Kuramsal Çerçeve</vt:lpstr>
      <vt:lpstr>Yöntem</vt:lpstr>
      <vt:lpstr>Bulgular</vt:lpstr>
      <vt:lpstr>Sonuç, Tartışma ve Öneriler</vt:lpstr>
      <vt:lpstr>Kaynakça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 Ateş</dc:creator>
  <cp:lastModifiedBy>Ali Ateş</cp:lastModifiedBy>
  <cp:revision>3</cp:revision>
  <dcterms:created xsi:type="dcterms:W3CDTF">2024-06-04T10:33:33Z</dcterms:created>
  <dcterms:modified xsi:type="dcterms:W3CDTF">2024-06-04T11:29:56Z</dcterms:modified>
</cp:coreProperties>
</file>